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7" r:id="rId2"/>
    <p:sldId id="320" r:id="rId3"/>
    <p:sldId id="328" r:id="rId4"/>
    <p:sldId id="309" r:id="rId5"/>
    <p:sldId id="329" r:id="rId6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KTypeMediu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" userDrawn="1">
          <p15:clr>
            <a:srgbClr val="A4A3A4"/>
          </p15:clr>
        </p15:guide>
        <p15:guide id="3" pos="7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3" autoAdjust="0"/>
    <p:restoredTop sz="94660" autoAdjust="0"/>
  </p:normalViewPr>
  <p:slideViewPr>
    <p:cSldViewPr snapToGrid="0">
      <p:cViewPr>
        <p:scale>
          <a:sx n="220" d="100"/>
          <a:sy n="220" d="100"/>
        </p:scale>
        <p:origin x="984" y="1712"/>
      </p:cViewPr>
      <p:guideLst>
        <p:guide orient="horz" pos="2160"/>
        <p:guide pos="352"/>
        <p:guide pos="7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84" y="-90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1EAF6E6-6820-8DBD-A243-B02A7F6594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5E1E5EB-8F0C-F7C2-03C0-EBCF63041A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B84331A-E17D-9FF1-CBE6-8D05867A1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AB7716D-5D52-E757-5836-762F6BBD61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/>
            </a:lvl1pPr>
          </a:lstStyle>
          <a:p>
            <a:pPr>
              <a:defRPr/>
            </a:pPr>
            <a:fld id="{6A5923FF-3B94-A446-9452-03D68BFC82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BEDA422-0EAD-A242-C548-2876B0A4F9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l" defTabSz="9477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4259548-E2EB-C225-CDD8-648451F21E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r" defTabSz="9477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E187470-F338-36A4-B121-7593E62B1DF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6125"/>
            <a:ext cx="6615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94FBA6-AB0A-AB09-ABA4-467386EB1F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8E42A52-114C-2ED1-C3D0-5C8069FDE1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l" defTabSz="947738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95F22B6-A20B-568A-2AFB-80AF3EF2F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r" defTabSz="947738">
              <a:defRPr sz="1300"/>
            </a:lvl1pPr>
          </a:lstStyle>
          <a:p>
            <a:pPr>
              <a:defRPr/>
            </a:pPr>
            <a:fld id="{380C284C-E4BE-B145-B7D1-5E49AE331B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KTypeMedium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82821C8-EB47-1C1C-F555-A4BDF9C3C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fld id="{2BDC171F-6D9D-1A41-9D70-7FB1F2D5D4D8}" type="slidenum">
              <a:rPr lang="de-DE" altLang="de-DE" sz="1300" smtClean="0"/>
              <a:pPr/>
              <a:t>1</a:t>
            </a:fld>
            <a:endParaRPr lang="de-DE" altLang="de-DE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67AF373-198D-B5B1-C775-24503EAF1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6125"/>
            <a:ext cx="6613525" cy="37211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F333B95-CF2A-2C60-DCEF-A8F7E23A7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9657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1" tIns="45065" rIns="90131" bIns="45065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E8C0CB8-584B-53AC-10ED-BC9380398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fld id="{E1678C33-C8A6-1745-BF75-F48428AA51B5}" type="slidenum">
              <a:rPr lang="de-DE" altLang="de-DE" sz="1300" smtClean="0"/>
              <a:pPr/>
              <a:t>2</a:t>
            </a:fld>
            <a:endParaRPr lang="de-DE" altLang="de-DE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A8F7F92-8168-32CD-CC5F-E8CAE1B29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A3A1592-1C93-A1AD-6125-CA9114E46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96570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Vorname Name, zuletzt geändert TT.MM.JJJJ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FF52A82-3185-8013-3FC6-172C92476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fld id="{8A8F6B20-1028-334E-A7A8-8416FA823CB8}" type="slidenum">
              <a:rPr lang="de-DE" altLang="de-DE" sz="1300" smtClean="0"/>
              <a:pPr/>
              <a:t>3</a:t>
            </a:fld>
            <a:endParaRPr lang="de-DE" altLang="de-DE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89B3AFE-2394-39B9-6FD4-C9417970D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8D8BAA0-107E-F5F0-4923-98D2EECD2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96570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/>
              <a:t>Vorname Name, zuletzt geändert TT.MM.JJJJ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469AA46-6A23-990C-47DA-98B4AE396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fld id="{D98DB008-2CC0-4448-800C-4DC1050D0F1D}" type="slidenum">
              <a:rPr lang="de-DE" altLang="de-DE" sz="1300" smtClean="0"/>
              <a:pPr/>
              <a:t>4</a:t>
            </a:fld>
            <a:endParaRPr lang="de-DE" altLang="de-DE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31A9E56-6631-06E6-D257-CCD6E9230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5113" cy="3722687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9D2F350-DE05-3CEC-4745-E2882ED3C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9688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F28CC81-4CAB-919C-F04A-CA0F3873F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fld id="{A0F08228-CDF1-4E4A-98EC-CF71DD1460C7}" type="slidenum">
              <a:rPr lang="de-DE" altLang="de-DE" sz="1300" smtClean="0"/>
              <a:pPr/>
              <a:t>5</a:t>
            </a:fld>
            <a:endParaRPr lang="de-DE" altLang="de-DE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7F6AD30-10C0-0905-7E06-3D2C5B3BD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6125"/>
            <a:ext cx="6613525" cy="37211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FF217BD-475B-B5C2-C595-D7C24CFF2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9657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1" tIns="45065" rIns="90131" bIns="45065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5D894D4-BDB7-DE51-4045-7F31C65386B0}"/>
              </a:ext>
            </a:extLst>
          </p:cNvPr>
          <p:cNvSpPr/>
          <p:nvPr userDrawn="1"/>
        </p:nvSpPr>
        <p:spPr bwMode="auto">
          <a:xfrm>
            <a:off x="-1" y="586461"/>
            <a:ext cx="12192000" cy="1092870"/>
          </a:xfrm>
          <a:prstGeom prst="rect">
            <a:avLst/>
          </a:prstGeom>
          <a:solidFill>
            <a:srgbClr val="F4932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KTypeMedium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D2B457A-3BD6-63D8-9785-BC73FFCA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34101"/>
            <a:ext cx="12192000" cy="85725"/>
          </a:xfrm>
          <a:prstGeom prst="rect">
            <a:avLst/>
          </a:prstGeom>
          <a:solidFill>
            <a:srgbClr val="F79234"/>
          </a:solidFill>
          <a:ln>
            <a:noFill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pPr algn="ctr">
              <a:defRPr/>
            </a:pPr>
            <a:endParaRPr lang="de-DE" altLang="de-DE" sz="200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F8C2E68C-8BCE-270C-AC41-8C2B74ECA9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805" y="114792"/>
            <a:ext cx="9525000" cy="2159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altLang="de-DE" sz="800" dirty="0">
                <a:latin typeface="Arial" panose="020B0604020202020204" pitchFamily="34" charset="0"/>
              </a:rPr>
              <a:t>Tagung Werkstoffprüfung,  27. – 28. November 2025 in Dresden &amp; Online</a:t>
            </a:r>
            <a:endParaRPr lang="de-DE" altLang="de-DE" sz="800" dirty="0">
              <a:solidFill>
                <a:srgbClr val="F79234"/>
              </a:solidFill>
              <a:latin typeface="Arial" panose="020B0604020202020204" pitchFamily="34" charset="0"/>
            </a:endParaRPr>
          </a:p>
        </p:txBody>
      </p:sp>
      <p:sp>
        <p:nvSpPr>
          <p:cNvPr id="133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06400" y="2944813"/>
            <a:ext cx="10659533" cy="488950"/>
          </a:xfrm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/>
              <a:t>Dies ist der Titel</a:t>
            </a:r>
          </a:p>
        </p:txBody>
      </p:sp>
      <p:sp>
        <p:nvSpPr>
          <p:cNvPr id="133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4298950"/>
            <a:ext cx="10644717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>
                <a:solidFill>
                  <a:srgbClr val="5F5F5F"/>
                </a:solidFill>
              </a:defRPr>
            </a:lvl1pPr>
          </a:lstStyle>
          <a:p>
            <a:r>
              <a:rPr lang="de-DE" dirty="0"/>
              <a:t>Angaben des Referenten</a:t>
            </a:r>
            <a:br>
              <a:rPr lang="de-DE" dirty="0"/>
            </a:br>
            <a:r>
              <a:rPr lang="de-DE" dirty="0"/>
              <a:t>Veranstaltungsort, Datum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1DFFBB67-5142-6E1B-B941-881224E95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24091"/>
          <a:stretch/>
        </p:blipFill>
        <p:spPr>
          <a:xfrm>
            <a:off x="1051340" y="6378727"/>
            <a:ext cx="2191748" cy="403470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AE33D39-4872-EEAE-14A5-B6FDDBF12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2" y="6319440"/>
            <a:ext cx="651288" cy="4627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50D9028-E234-B10B-49C3-6842A61615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88" y="6471346"/>
            <a:ext cx="856755" cy="245381"/>
          </a:xfrm>
          <a:prstGeom prst="rect">
            <a:avLst/>
          </a:prstGeom>
        </p:spPr>
      </p:pic>
      <p:pic>
        <p:nvPicPr>
          <p:cNvPr id="3" name="Grafik 2" descr="Ein Bild, das Text, Schrift, Screenshot, Visitenkarte enthält.&#10;&#10;KI-generierte Inhalte können fehlerhaft sein.">
            <a:extLst>
              <a:ext uri="{FF2B5EF4-FFF2-40B4-BE49-F238E27FC236}">
                <a16:creationId xmlns:a16="http://schemas.microsoft.com/office/drawing/2014/main" id="{AB727E1C-BEF2-CE78-E81C-2625B69316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1" y="385309"/>
            <a:ext cx="5821899" cy="1622496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491FF1F3-0EDC-6917-E132-B3FB554D1D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10851" y="6442868"/>
            <a:ext cx="822740" cy="2159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CBAF3165-7B43-0D4E-BFF4-D8FC92F17FAF}" type="slidenum">
              <a:rPr lang="de-DE" altLang="de-DE" sz="800" smtClean="0">
                <a:solidFill>
                  <a:srgbClr val="F79234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altLang="de-DE" sz="800" dirty="0">
              <a:solidFill>
                <a:srgbClr val="F7923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0462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6247578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637B893-2112-2453-5507-D0AFECACB78A}"/>
              </a:ext>
            </a:extLst>
          </p:cNvPr>
          <p:cNvSpPr/>
          <p:nvPr userDrawn="1"/>
        </p:nvSpPr>
        <p:spPr bwMode="auto">
          <a:xfrm>
            <a:off x="0" y="6399414"/>
            <a:ext cx="12192000" cy="380597"/>
          </a:xfrm>
          <a:prstGeom prst="rect">
            <a:avLst/>
          </a:prstGeom>
          <a:solidFill>
            <a:srgbClr val="F4932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KTypeMedium" pitchFamily="34" charset="0"/>
            </a:endParaRPr>
          </a:p>
        </p:txBody>
      </p:sp>
      <p:sp>
        <p:nvSpPr>
          <p:cNvPr id="1026" name="Rectangle 54">
            <a:extLst>
              <a:ext uri="{FF2B5EF4-FFF2-40B4-BE49-F238E27FC236}">
                <a16:creationId xmlns:a16="http://schemas.microsoft.com/office/drawing/2014/main" id="{12399FF1-A7F3-F8F4-0FED-A1ED0B32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8517" y="423863"/>
            <a:ext cx="1178348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7" name="Rectangle 58">
            <a:extLst>
              <a:ext uri="{FF2B5EF4-FFF2-40B4-BE49-F238E27FC236}">
                <a16:creationId xmlns:a16="http://schemas.microsoft.com/office/drawing/2014/main" id="{037D72A8-E2FF-6946-3A9F-25950D189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4285" y="1500188"/>
            <a:ext cx="10754783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2" name="Grafik 1" descr="Ein Bild, das Text, Schrift, Screenshot, Visitenkarte enthält.&#10;&#10;KI-generierte Inhalte können fehlerhaft sein.">
            <a:extLst>
              <a:ext uri="{FF2B5EF4-FFF2-40B4-BE49-F238E27FC236}">
                <a16:creationId xmlns:a16="http://schemas.microsoft.com/office/drawing/2014/main" id="{01BDF26F-7105-96C8-E4F1-805ABA47B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11" y="6338616"/>
            <a:ext cx="1958494" cy="545810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3FEAE75D-ED84-63FF-5086-980957130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9805" y="114792"/>
            <a:ext cx="9525000" cy="2159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altLang="de-DE" sz="800" dirty="0">
                <a:latin typeface="Arial" panose="020B0604020202020204" pitchFamily="34" charset="0"/>
              </a:rPr>
              <a:t>Tagung Werkstoffprüfung,  27. – 28. November 2025 in Dresden &amp; Online</a:t>
            </a:r>
            <a:endParaRPr lang="de-DE" altLang="de-DE" sz="800" dirty="0">
              <a:solidFill>
                <a:srgbClr val="F79234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61579B34-5A4A-2E8D-FD46-9AA47DE6C7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10851" y="6489164"/>
            <a:ext cx="822740" cy="2159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CBAF3165-7B43-0D4E-BFF4-D8FC92F17FAF}" type="slidenum">
              <a:rPr lang="de-DE" altLang="de-DE" sz="800" smtClean="0">
                <a:solidFill>
                  <a:schemeClr val="bg1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‹Nr.›</a:t>
            </a:fld>
            <a:endParaRPr lang="de-DE" altLang="de-DE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343900" algn="r"/>
        </a:tabLst>
        <a:defRPr sz="2400" b="1">
          <a:solidFill>
            <a:srgbClr val="F79234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50000"/>
        </a:spcBef>
        <a:spcAft>
          <a:spcPct val="0"/>
        </a:spcAft>
        <a:buClr>
          <a:srgbClr val="F79234"/>
        </a:buClr>
        <a:buFont typeface="Wingdings" pitchFamily="2" charset="2"/>
        <a:buChar char="§"/>
        <a:tabLst>
          <a:tab pos="361950" algn="l"/>
          <a:tab pos="2695575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00075" indent="-246063" algn="l" rtl="0" eaLnBrk="0" fontAlgn="base" hangingPunct="0">
        <a:spcBef>
          <a:spcPct val="1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¡"/>
        <a:tabLst>
          <a:tab pos="361950" algn="l"/>
          <a:tab pos="2695575" algn="l"/>
        </a:tabLst>
        <a:defRPr>
          <a:solidFill>
            <a:schemeClr val="tx1"/>
          </a:solidFill>
          <a:latin typeface="+mn-lt"/>
        </a:defRPr>
      </a:lvl2pPr>
      <a:lvl3pPr marL="815975" indent="-209550" algn="l" rtl="0" eaLnBrk="0" fontAlgn="base" hangingPunct="0">
        <a:spcBef>
          <a:spcPct val="10000"/>
        </a:spcBef>
        <a:spcAft>
          <a:spcPct val="0"/>
        </a:spcAft>
        <a:buClr>
          <a:srgbClr val="F79234"/>
        </a:buClr>
        <a:buSzPct val="50000"/>
        <a:buFont typeface="Wingdings" pitchFamily="2" charset="2"/>
        <a:buChar char="¡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3pPr>
      <a:lvl4pPr marL="989013" indent="-1714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4pPr>
      <a:lvl5pPr marL="1162050" indent="-1619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5pPr>
      <a:lvl6pPr marL="1619250" indent="-161925" algn="l" rtl="0" fontAlgn="base">
        <a:spcBef>
          <a:spcPct val="20000"/>
        </a:spcBef>
        <a:spcAft>
          <a:spcPct val="0"/>
        </a:spcAft>
        <a:buChar char="»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6pPr>
      <a:lvl7pPr marL="2076450" indent="-161925" algn="l" rtl="0" fontAlgn="base">
        <a:spcBef>
          <a:spcPct val="20000"/>
        </a:spcBef>
        <a:spcAft>
          <a:spcPct val="0"/>
        </a:spcAft>
        <a:buChar char="»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7pPr>
      <a:lvl8pPr marL="2533650" indent="-161925" algn="l" rtl="0" fontAlgn="base">
        <a:spcBef>
          <a:spcPct val="20000"/>
        </a:spcBef>
        <a:spcAft>
          <a:spcPct val="0"/>
        </a:spcAft>
        <a:buChar char="»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8pPr>
      <a:lvl9pPr marL="2990850" indent="-161925" algn="l" rtl="0" fontAlgn="base">
        <a:spcBef>
          <a:spcPct val="20000"/>
        </a:spcBef>
        <a:spcAft>
          <a:spcPct val="0"/>
        </a:spcAft>
        <a:buChar char="»"/>
        <a:tabLst>
          <a:tab pos="361950" algn="l"/>
          <a:tab pos="269557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9D51234C-4931-615E-F690-CC7094F551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2944813"/>
            <a:ext cx="7994650" cy="823912"/>
          </a:xfrm>
        </p:spPr>
        <p:txBody>
          <a:bodyPr/>
          <a:lstStyle/>
          <a:p>
            <a:r>
              <a:rPr lang="de-DE" altLang="de-DE" dirty="0"/>
              <a:t>Dies ist der Titel in 26 Pt, Arial fett</a:t>
            </a:r>
            <a:br>
              <a:rPr lang="de-DE" altLang="de-DE" dirty="0"/>
            </a:br>
            <a:r>
              <a:rPr lang="de-DE" altLang="de-DE" sz="2200" dirty="0"/>
              <a:t>Hier steht ein Untertitel in 22 Pt, Arial fett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A4CC6A5D-3EAF-2879-DEED-559EFF5EC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98951"/>
            <a:ext cx="7983538" cy="112236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altLang="de-DE" sz="2000" dirty="0"/>
              <a:t>Angaben des Referenten in 20 Pt, Arial</a:t>
            </a:r>
            <a:br>
              <a:rPr lang="de-DE" altLang="de-DE" sz="2000" dirty="0"/>
            </a:br>
            <a:r>
              <a:rPr lang="de-DE" altLang="de-DE" sz="2000" dirty="0"/>
              <a:t>Dresden &amp; online, Datum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E6624B3-C96A-CA79-F985-DECD6B2A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/>
              <a:t>Headline in Arial, 24 Pt, fett, orange (R247 G146 B52)</a:t>
            </a:r>
            <a:br>
              <a:rPr lang="de-DE" altLang="de-DE"/>
            </a:br>
            <a:r>
              <a:rPr lang="de-DE" altLang="de-DE" sz="2300" b="0">
                <a:solidFill>
                  <a:schemeClr val="tx1"/>
                </a:solidFill>
              </a:rPr>
              <a:t>Subline in Arial, 23 Pt, normal, schwarz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863C91CF-B017-4F7B-81A6-E2E94C091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Aufzählungspunkte in Arial, 18 Pt, schwarz</a:t>
            </a:r>
          </a:p>
          <a:p>
            <a:pPr eaLnBrk="1" hangingPunct="1"/>
            <a:r>
              <a:rPr lang="de-DE" altLang="de-DE"/>
              <a:t>Lorem ipsum et quis nostrud erat nulla tempo</a:t>
            </a:r>
          </a:p>
          <a:p>
            <a:pPr eaLnBrk="1" hangingPunct="1"/>
            <a:r>
              <a:rPr lang="de-DE" altLang="de-DE"/>
              <a:t>Consecteteur magna aliquam vulpate liber</a:t>
            </a:r>
          </a:p>
          <a:p>
            <a:pPr eaLnBrk="1" hangingPunct="1"/>
            <a:r>
              <a:rPr lang="de-DE" altLang="de-DE"/>
              <a:t>Quis nostrud erat nulla luptatum ut wisi te </a:t>
            </a:r>
          </a:p>
          <a:p>
            <a:pPr eaLnBrk="1" hangingPunct="1"/>
            <a:r>
              <a:rPr lang="de-DE" altLang="de-DE"/>
              <a:t>Ullam corper suscipit praesent commodo</a:t>
            </a:r>
          </a:p>
          <a:p>
            <a:pPr eaLnBrk="1" hangingPunct="1"/>
            <a:r>
              <a:rPr lang="de-DE" altLang="de-DE"/>
              <a:t>Dolor sit amet minim veniam</a:t>
            </a:r>
          </a:p>
          <a:p>
            <a:pPr eaLnBrk="1" hangingPunct="1"/>
            <a:r>
              <a:rPr lang="de-DE" altLang="de-DE"/>
              <a:t>Utus wumet dolore feugiat velit esse	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3D4C5B9-068D-DC4B-623F-1D5F4D902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dirty="0"/>
              <a:t>Headline in Arial, 24 Pt, fett, orange (R247 G146 B52)</a:t>
            </a:r>
            <a:br>
              <a:rPr lang="de-DE" altLang="de-DE" dirty="0"/>
            </a:br>
            <a:r>
              <a:rPr lang="de-DE" altLang="de-DE" sz="2300" b="0" dirty="0" err="1">
                <a:solidFill>
                  <a:schemeClr val="tx1"/>
                </a:solidFill>
              </a:rPr>
              <a:t>Subline</a:t>
            </a:r>
            <a:r>
              <a:rPr lang="de-DE" altLang="de-DE" sz="2300" b="0" dirty="0">
                <a:solidFill>
                  <a:schemeClr val="tx1"/>
                </a:solidFill>
              </a:rPr>
              <a:t> in Arial, 23 Pt, normal, schwarz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DA810AE-1D77-7BC0-481B-7C4B507936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Aufzählungspunkte in Arial, 18 Pt, schwarz</a:t>
            </a:r>
          </a:p>
          <a:p>
            <a:pPr eaLnBrk="1" hangingPunct="1"/>
            <a:r>
              <a:rPr lang="de-DE" altLang="de-DE"/>
              <a:t>Lorem ipsum et quis nostrud erat nulla tempo</a:t>
            </a:r>
          </a:p>
          <a:p>
            <a:pPr eaLnBrk="1" hangingPunct="1"/>
            <a:r>
              <a:rPr lang="de-DE" altLang="de-DE"/>
              <a:t>Consecteteur magna aliquam vulpate liber</a:t>
            </a:r>
          </a:p>
          <a:p>
            <a:pPr eaLnBrk="1" hangingPunct="1"/>
            <a:r>
              <a:rPr lang="de-DE" altLang="de-DE"/>
              <a:t>Quis nostrud erat nulla luptatum ut wisi te </a:t>
            </a:r>
          </a:p>
          <a:p>
            <a:pPr eaLnBrk="1" hangingPunct="1"/>
            <a:r>
              <a:rPr lang="de-DE" altLang="de-DE"/>
              <a:t>Ullam corper suscipit praesent commodo</a:t>
            </a:r>
          </a:p>
          <a:p>
            <a:pPr eaLnBrk="1" hangingPunct="1"/>
            <a:r>
              <a:rPr lang="de-DE" altLang="de-DE"/>
              <a:t>Dolor sit amet minim veniam</a:t>
            </a:r>
          </a:p>
          <a:p>
            <a:pPr eaLnBrk="1" hangingPunct="1"/>
            <a:r>
              <a:rPr lang="de-DE" altLang="de-DE"/>
              <a:t>Utus wumet dolore feugiat velit esse	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EEB0C0B-DC99-C606-2D1D-577B593D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7851" y="1600200"/>
            <a:ext cx="1519361" cy="17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D51E000B-DE72-3AB7-73B5-739B23B9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4290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r>
              <a:rPr lang="de-DE" altLang="de-DE" sz="1200" dirty="0">
                <a:latin typeface="Arial" panose="020B0604020202020204" pitchFamily="34" charset="0"/>
              </a:rPr>
              <a:t>Bildunterzeile in Arial </a:t>
            </a:r>
            <a:br>
              <a:rPr lang="de-DE" altLang="de-DE" sz="1200" dirty="0">
                <a:latin typeface="Arial" panose="020B0604020202020204" pitchFamily="34" charset="0"/>
              </a:rPr>
            </a:br>
            <a:r>
              <a:rPr lang="de-DE" altLang="de-DE" sz="1200" dirty="0">
                <a:latin typeface="Arial" panose="020B0604020202020204" pitchFamily="34" charset="0"/>
              </a:rPr>
              <a:t>12 </a:t>
            </a:r>
            <a:r>
              <a:rPr lang="de-DE" altLang="de-DE" sz="1200" dirty="0" err="1">
                <a:latin typeface="Arial" panose="020B0604020202020204" pitchFamily="34" charset="0"/>
              </a:rPr>
              <a:t>pt</a:t>
            </a:r>
            <a:r>
              <a:rPr lang="de-DE" altLang="de-DE" sz="1200" dirty="0">
                <a:latin typeface="Arial" panose="020B0604020202020204" pitchFamily="34" charset="0"/>
              </a:rPr>
              <a:t>, linksbündig</a:t>
            </a:r>
          </a:p>
        </p:txBody>
      </p:sp>
      <p:sp>
        <p:nvSpPr>
          <p:cNvPr id="1404934" name="Rectangle 6">
            <a:extLst>
              <a:ext uri="{FF2B5EF4-FFF2-40B4-BE49-F238E27FC236}">
                <a16:creationId xmlns:a16="http://schemas.microsoft.com/office/drawing/2014/main" id="{CD0303D9-B999-9696-B9B5-4EC6B7716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6" y="5265739"/>
            <a:ext cx="82597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>
            <a:spAutoFit/>
          </a:bodyPr>
          <a:lstStyle>
            <a:lvl1pPr marL="354013" indent="-354013"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5613" algn="r"/>
              </a:tabLs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pPr>
              <a:buClr>
                <a:srgbClr val="F79234"/>
              </a:buClr>
              <a:buFont typeface="Arial" panose="020B0604020202020204" pitchFamily="34" charset="0"/>
              <a:buChar char="►"/>
            </a:pPr>
            <a:r>
              <a:rPr lang="de-DE" altLang="de-DE" sz="2100" b="1">
                <a:solidFill>
                  <a:srgbClr val="777777"/>
                </a:solidFill>
                <a:latin typeface="Arial" panose="020B0604020202020204" pitchFamily="34" charset="0"/>
              </a:rPr>
              <a:t>Beispiel für die Animation einer „Schlussfolgerung“ </a:t>
            </a:r>
            <a:br>
              <a:rPr lang="de-DE" altLang="de-DE" sz="2100" b="1">
                <a:solidFill>
                  <a:srgbClr val="777777"/>
                </a:solidFill>
                <a:latin typeface="Arial" panose="020B0604020202020204" pitchFamily="34" charset="0"/>
              </a:rPr>
            </a:br>
            <a:r>
              <a:rPr lang="de-DE" altLang="de-DE" sz="2100" b="1">
                <a:solidFill>
                  <a:srgbClr val="777777"/>
                </a:solidFill>
                <a:latin typeface="Arial" panose="020B0604020202020204" pitchFamily="34" charset="0"/>
              </a:rPr>
              <a:t>in Arial 21 pt in grau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">
            <a:extLst>
              <a:ext uri="{FF2B5EF4-FFF2-40B4-BE49-F238E27FC236}">
                <a16:creationId xmlns:a16="http://schemas.microsoft.com/office/drawing/2014/main" id="{E81D0EA7-8361-05AD-487A-1AB2F9D96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/>
              <a:t>Tabelle </a:t>
            </a:r>
            <a:br>
              <a:rPr lang="de-DE" altLang="de-DE"/>
            </a:br>
            <a:r>
              <a:rPr lang="de-DE" altLang="de-DE" sz="2300" b="0">
                <a:solidFill>
                  <a:schemeClr val="tx1"/>
                </a:solidFill>
              </a:rPr>
              <a:t>Subline</a:t>
            </a:r>
          </a:p>
        </p:txBody>
      </p:sp>
      <p:graphicFrame>
        <p:nvGraphicFramePr>
          <p:cNvPr id="1353542" name="Group 838">
            <a:extLst>
              <a:ext uri="{FF2B5EF4-FFF2-40B4-BE49-F238E27FC236}">
                <a16:creationId xmlns:a16="http://schemas.microsoft.com/office/drawing/2014/main" id="{2A43999A-CEAF-2E96-B2A8-30A0649164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8814" y="2217738"/>
          <a:ext cx="8391525" cy="3081340"/>
        </p:xfrm>
        <a:graphic>
          <a:graphicData uri="http://schemas.openxmlformats.org/drawingml/2006/table">
            <a:tbl>
              <a:tblPr/>
              <a:tblGrid>
                <a:gridCol w="61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 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 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Blindtext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79234"/>
                        </a:buClr>
                        <a:buSzTx/>
                        <a:buFont typeface="Wingdings" pitchFamily="2" charset="2"/>
                        <a:buNone/>
                        <a:tabLst>
                          <a:tab pos="361950" algn="l"/>
                          <a:tab pos="2695575" algn="l"/>
                        </a:tabLst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00.000 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36" name="Text Box 100">
            <a:extLst>
              <a:ext uri="{FF2B5EF4-FFF2-40B4-BE49-F238E27FC236}">
                <a16:creationId xmlns:a16="http://schemas.microsoft.com/office/drawing/2014/main" id="{FE87DD18-4B92-4DB8-CF3F-38DA6853F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5438776"/>
            <a:ext cx="1174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7" rIns="91432" bIns="45717">
            <a:spAutoFit/>
          </a:bodyPr>
          <a:lstStyle>
            <a:lvl1pPr>
              <a:defRPr sz="2000">
                <a:solidFill>
                  <a:schemeClr val="tx1"/>
                </a:solidFill>
                <a:latin typeface="TKTypeMedium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KTypeMedium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KType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KTypeMedium" pitchFamily="34" charset="0"/>
              </a:defRPr>
            </a:lvl9pPr>
          </a:lstStyle>
          <a:p>
            <a:r>
              <a:rPr lang="de-DE" altLang="de-DE" sz="1000">
                <a:latin typeface="Arial" panose="020B0604020202020204" pitchFamily="34" charset="0"/>
              </a:rPr>
              <a:t>* Das ist Blindtext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4752744-2944-FFE4-4872-15F80B2719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28800" y="2944813"/>
            <a:ext cx="7994650" cy="823912"/>
          </a:xfrm>
        </p:spPr>
        <p:txBody>
          <a:bodyPr/>
          <a:lstStyle/>
          <a:p>
            <a:r>
              <a:rPr lang="de-DE" altLang="de-DE"/>
              <a:t>Vielen Dank für Ihre Aufmerksamkeit!</a:t>
            </a:r>
            <a:br>
              <a:rPr lang="de-DE" altLang="de-DE"/>
            </a:br>
            <a:endParaRPr lang="de-DE" altLang="de-DE" sz="2200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4BF04AA7-6A30-31E5-1D88-E4FFDCF309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98951"/>
            <a:ext cx="7983538" cy="112236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de-DE" altLang="de-DE" sz="2000" dirty="0"/>
              <a:t>Angaben des Referenten in 20 Pt, Arial</a:t>
            </a:r>
            <a:br>
              <a:rPr lang="de-DE" altLang="de-DE" sz="2000" dirty="0"/>
            </a:br>
            <a:r>
              <a:rPr lang="de-DE" altLang="de-DE" sz="2000" dirty="0"/>
              <a:t>Dresden &amp; online, Datum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Muster_2009_Bad Neuenahr">
  <a:themeElements>
    <a:clrScheme name="Muster_2008_Berlin 1">
      <a:dk1>
        <a:srgbClr val="000000"/>
      </a:dk1>
      <a:lt1>
        <a:srgbClr val="FFFFFF"/>
      </a:lt1>
      <a:dk2>
        <a:srgbClr val="0F337D"/>
      </a:dk2>
      <a:lt2>
        <a:srgbClr val="F79234"/>
      </a:lt2>
      <a:accent1>
        <a:srgbClr val="FF0000"/>
      </a:accent1>
      <a:accent2>
        <a:srgbClr val="FFFF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00"/>
      </a:accent6>
      <a:hlink>
        <a:srgbClr val="FF6900"/>
      </a:hlink>
      <a:folHlink>
        <a:srgbClr val="0099FF"/>
      </a:folHlink>
    </a:clrScheme>
    <a:fontScheme name="Muster_2008_Berl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KType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KTypeMedium" pitchFamily="34" charset="0"/>
          </a:defRPr>
        </a:defPPr>
      </a:lstStyle>
    </a:lnDef>
  </a:objectDefaults>
  <a:extraClrSchemeLst>
    <a:extraClrScheme>
      <a:clrScheme name="Muster_2008_Berlin 1">
        <a:dk1>
          <a:srgbClr val="000000"/>
        </a:dk1>
        <a:lt1>
          <a:srgbClr val="FFFFFF"/>
        </a:lt1>
        <a:dk2>
          <a:srgbClr val="0F337D"/>
        </a:dk2>
        <a:lt2>
          <a:srgbClr val="F79234"/>
        </a:lt2>
        <a:accent1>
          <a:srgbClr val="FF0000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00"/>
        </a:accent6>
        <a:hlink>
          <a:srgbClr val="FF69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</Words>
  <Application>Microsoft Macintosh PowerPoint</Application>
  <PresentationFormat>Breitbild</PresentationFormat>
  <Paragraphs>95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TKTypeMedium</vt:lpstr>
      <vt:lpstr>Wingdings</vt:lpstr>
      <vt:lpstr>Muster_2009_Bad Neuenahr</vt:lpstr>
      <vt:lpstr>Dies ist der Titel in 26 Pt, Arial fett Hier steht ein Untertitel in 22 Pt, Arial fett</vt:lpstr>
      <vt:lpstr>Headline in Arial, 24 Pt, fett, orange (R247 G146 B52) Subline in Arial, 23 Pt, normal, schwarz</vt:lpstr>
      <vt:lpstr>Headline in Arial, 24 Pt, fett, orange (R247 G146 B52) Subline in Arial, 23 Pt, normal, schwarz</vt:lpstr>
      <vt:lpstr>Tabelle  Subline</vt:lpstr>
      <vt:lpstr>Vielen Dank für Ihre Aufmerksamkeit! </vt:lpstr>
    </vt:vector>
  </TitlesOfParts>
  <Company>DVM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ist der Titel in 26 Pt, Arial fett Hier steht ein Untertitel in 22 Pt, Arial fett</dc:title>
  <dc:creator>Stefan Wolf</dc:creator>
  <cp:lastModifiedBy>Thorsten Weber</cp:lastModifiedBy>
  <cp:revision>76</cp:revision>
  <cp:lastPrinted>2004-05-17T10:16:10Z</cp:lastPrinted>
  <dcterms:created xsi:type="dcterms:W3CDTF">2008-11-05T08:33:42Z</dcterms:created>
  <dcterms:modified xsi:type="dcterms:W3CDTF">2025-05-19T08:52:19Z</dcterms:modified>
</cp:coreProperties>
</file>